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5"/>
  </p:notesMasterIdLst>
  <p:sldIdLst>
    <p:sldId id="256" r:id="rId2"/>
    <p:sldId id="257" r:id="rId3"/>
    <p:sldId id="278" r:id="rId4"/>
    <p:sldId id="258" r:id="rId5"/>
    <p:sldId id="28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84" r:id="rId15"/>
    <p:sldId id="285" r:id="rId16"/>
    <p:sldId id="286" r:id="rId17"/>
    <p:sldId id="287" r:id="rId18"/>
    <p:sldId id="288" r:id="rId19"/>
    <p:sldId id="279" r:id="rId20"/>
    <p:sldId id="259" r:id="rId21"/>
    <p:sldId id="260" r:id="rId22"/>
    <p:sldId id="261" r:id="rId23"/>
    <p:sldId id="264" r:id="rId24"/>
    <p:sldId id="265" r:id="rId25"/>
    <p:sldId id="289" r:id="rId26"/>
    <p:sldId id="290" r:id="rId27"/>
    <p:sldId id="291" r:id="rId28"/>
    <p:sldId id="292" r:id="rId29"/>
    <p:sldId id="281" r:id="rId30"/>
    <p:sldId id="272" r:id="rId31"/>
    <p:sldId id="293" r:id="rId32"/>
    <p:sldId id="294" r:id="rId33"/>
    <p:sldId id="295" r:id="rId34"/>
    <p:sldId id="297" r:id="rId35"/>
    <p:sldId id="298" r:id="rId36"/>
    <p:sldId id="296" r:id="rId37"/>
    <p:sldId id="282" r:id="rId38"/>
    <p:sldId id="274" r:id="rId39"/>
    <p:sldId id="299" r:id="rId40"/>
    <p:sldId id="300" r:id="rId41"/>
    <p:sldId id="301" r:id="rId42"/>
    <p:sldId id="283" r:id="rId43"/>
    <p:sldId id="277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91404-9092-4805-9964-5E3DC1AB3DE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AD53-D7FD-49B6-99AE-A16C6BA0BE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D53-D7FD-49B6-99AE-A16C6BA0BE4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09/10/2013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Jeux vidéo indépendant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White </a:t>
            </a:r>
            <a:r>
              <a:rPr lang="fr-FR" dirty="0" err="1" smtClean="0"/>
              <a:t>Hole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combats</a:t>
            </a:r>
          </a:p>
          <a:p>
            <a:pPr lvl="1"/>
            <a:r>
              <a:rPr lang="fr-FR" dirty="0" smtClean="0"/>
              <a:t>Différents type d’armement</a:t>
            </a:r>
          </a:p>
          <a:p>
            <a:pPr lvl="2"/>
            <a:r>
              <a:rPr lang="fr-FR" dirty="0" smtClean="0"/>
              <a:t>Projectile, Laser, Missiles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Gestion des munitions et rechargement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Gestion des dégâts</a:t>
            </a:r>
          </a:p>
          <a:p>
            <a:pPr lvl="2"/>
            <a:r>
              <a:rPr lang="fr-FR" dirty="0" smtClean="0"/>
              <a:t>Bouclier, Armure, Structure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Combat avec un ennemi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5071592" cy="38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Gestion de l’inventaire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396136" cy="411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Mini carte avec plusieurs niveau de zoom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52120" cy="41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stations</a:t>
            </a:r>
          </a:p>
          <a:p>
            <a:pPr lvl="1"/>
            <a:r>
              <a:rPr lang="fr-FR" dirty="0" smtClean="0"/>
              <a:t>Gestion des banques</a:t>
            </a:r>
          </a:p>
          <a:p>
            <a:pPr lvl="2"/>
            <a:r>
              <a:rPr lang="fr-FR" dirty="0" smtClean="0"/>
              <a:t>Stockage des objets 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Le marché</a:t>
            </a:r>
          </a:p>
          <a:p>
            <a:pPr lvl="2"/>
            <a:r>
              <a:rPr lang="fr-FR" dirty="0" smtClean="0"/>
              <a:t>Achat / Vente</a:t>
            </a:r>
          </a:p>
          <a:p>
            <a:pPr lvl="2"/>
            <a:r>
              <a:rPr lang="fr-FR" dirty="0" smtClean="0"/>
              <a:t>Evolution des stocks en temps réels</a:t>
            </a:r>
          </a:p>
          <a:p>
            <a:pPr lvl="2"/>
            <a:r>
              <a:rPr lang="fr-FR" dirty="0" smtClean="0"/>
              <a:t>Gestion de l’offre et de la demande (cours évolutifs)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Le hangar</a:t>
            </a:r>
          </a:p>
          <a:p>
            <a:pPr lvl="2"/>
            <a:r>
              <a:rPr lang="fr-FR" dirty="0" smtClean="0"/>
              <a:t>Gestion des vaisseaux</a:t>
            </a:r>
          </a:p>
          <a:p>
            <a:pPr lvl="2"/>
            <a:r>
              <a:rPr lang="fr-FR" dirty="0" smtClean="0"/>
              <a:t>Equipements / modifications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banques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20880" cy="42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marché (achat)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9"/>
            <a:ext cx="7976269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marché (vente)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762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hangar (en cours de développement)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" y="2060848"/>
            <a:ext cx="79762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</a:p>
          <a:p>
            <a:r>
              <a:rPr lang="fr-FR" dirty="0" smtClean="0"/>
              <a:t>Présentation du jeu</a:t>
            </a:r>
          </a:p>
          <a:p>
            <a:r>
              <a:rPr lang="fr-FR" dirty="0" smtClean="0"/>
              <a:t>Présentation technique</a:t>
            </a:r>
          </a:p>
          <a:p>
            <a:r>
              <a:rPr lang="fr-FR" dirty="0" smtClean="0"/>
              <a:t>Nouvelles fonctionnalités</a:t>
            </a:r>
          </a:p>
          <a:p>
            <a:r>
              <a:rPr lang="fr-FR" dirty="0" smtClean="0"/>
              <a:t>Plannings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« 3-tiers »</a:t>
            </a:r>
          </a:p>
          <a:p>
            <a:pPr lvl="1"/>
            <a:r>
              <a:rPr lang="fr-FR" dirty="0" smtClean="0"/>
              <a:t>Base de donnée</a:t>
            </a:r>
          </a:p>
          <a:p>
            <a:pPr lvl="2"/>
            <a:r>
              <a:rPr lang="fr-FR" dirty="0" smtClean="0"/>
              <a:t>MySQL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Serveur web</a:t>
            </a:r>
          </a:p>
          <a:p>
            <a:pPr lvl="2"/>
            <a:r>
              <a:rPr lang="fr-FR" dirty="0" smtClean="0"/>
              <a:t>Java Enterprise Edition</a:t>
            </a:r>
          </a:p>
          <a:p>
            <a:pPr lvl="2"/>
            <a:r>
              <a:rPr lang="fr-FR" dirty="0" smtClean="0"/>
              <a:t>Web Service REST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Client lourd</a:t>
            </a:r>
          </a:p>
          <a:p>
            <a:pPr lvl="2"/>
            <a:r>
              <a:rPr lang="fr-FR" dirty="0" smtClean="0"/>
              <a:t>C++</a:t>
            </a:r>
          </a:p>
          <a:p>
            <a:pPr lvl="2"/>
            <a:r>
              <a:rPr lang="fr-FR" dirty="0" smtClean="0"/>
              <a:t>SFML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5652120" y="5373216"/>
            <a:ext cx="316835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Client C++ (Jeu)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1340768"/>
            <a:ext cx="6480720" cy="3456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1772816"/>
            <a:ext cx="1944216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Base de donnée</a:t>
            </a:r>
            <a:endParaRPr lang="fr-FR" dirty="0"/>
          </a:p>
        </p:txBody>
      </p:sp>
      <p:pic>
        <p:nvPicPr>
          <p:cNvPr id="4" name="Picture 2" descr="http://glenn-packer.net/Content/Images/database-developer-Eastbourne-Brighton-Susse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992740" cy="1098351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  <p:pic>
        <p:nvPicPr>
          <p:cNvPr id="1028" name="Picture 4" descr="http://3.bp.blogspot.com/-0p84mT5SdS8/UO0R1xgpuPI/AAAAAAAAAZQ/IB7ak4Cb59o/s1600/mysql-logo-1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825122" cy="42690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63888" y="1484784"/>
            <a:ext cx="2805373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Site Web</a:t>
            </a:r>
          </a:p>
          <a:p>
            <a:pPr algn="ctr"/>
            <a:r>
              <a:rPr lang="fr-FR" dirty="0" smtClean="0"/>
              <a:t>Java Enterprise Edition</a:t>
            </a:r>
            <a:endParaRPr lang="fr-FR" dirty="0"/>
          </a:p>
        </p:txBody>
      </p:sp>
      <p:pic>
        <p:nvPicPr>
          <p:cNvPr id="1030" name="Picture 6" descr="http://projetdimages.com/wp-content/uploads/2012/04/Site-Inter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731836" cy="73183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563888" y="3212976"/>
            <a:ext cx="2805373" cy="14076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Web Service</a:t>
            </a:r>
          </a:p>
          <a:p>
            <a:pPr algn="ctr"/>
            <a:r>
              <a:rPr lang="fr-FR" dirty="0" smtClean="0"/>
              <a:t>REST</a:t>
            </a:r>
            <a:endParaRPr lang="fr-FR" dirty="0"/>
          </a:p>
        </p:txBody>
      </p:sp>
      <p:pic>
        <p:nvPicPr>
          <p:cNvPr id="1032" name="Picture 8" descr="http://avatar.identi.ca/3064-96-200905280740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670850" cy="670851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>
            <a:stCxn id="15" idx="1"/>
            <a:endCxn id="12" idx="3"/>
          </p:cNvCxnSpPr>
          <p:nvPr/>
        </p:nvCxnSpPr>
        <p:spPr>
          <a:xfrm flipH="1" flipV="1">
            <a:off x="2699792" y="2960948"/>
            <a:ext cx="864096" cy="955871"/>
          </a:xfrm>
          <a:prstGeom prst="straightConnector1">
            <a:avLst/>
          </a:prstGeom>
          <a:ln w="63500">
            <a:solidFill>
              <a:schemeClr val="tx1">
                <a:alpha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  <a:endCxn id="12" idx="3"/>
          </p:cNvCxnSpPr>
          <p:nvPr/>
        </p:nvCxnSpPr>
        <p:spPr>
          <a:xfrm flipH="1">
            <a:off x="2699792" y="2204864"/>
            <a:ext cx="864096" cy="756084"/>
          </a:xfrm>
          <a:prstGeom prst="straightConnector1">
            <a:avLst/>
          </a:prstGeom>
          <a:ln w="63500">
            <a:solidFill>
              <a:schemeClr val="tx1">
                <a:alpha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findicons.com/files/icons/1728/still_life/48/gnome_fs_cli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589240"/>
            <a:ext cx="457200" cy="457200"/>
          </a:xfrm>
          <a:prstGeom prst="rect">
            <a:avLst/>
          </a:prstGeom>
          <a:noFill/>
        </p:spPr>
      </p:pic>
      <p:pic>
        <p:nvPicPr>
          <p:cNvPr id="1036" name="Picture 12" descr="http://findicons.com/files/icons/1728/still_life/48/gnome_fs_cli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589240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12" descr="http://findicons.com/files/icons/1728/still_life/48/gnome_fs_cli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589240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2" descr="http://findicons.com/files/icons/1728/still_life/48/gnome_fs_cli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589240"/>
            <a:ext cx="457200" cy="457200"/>
          </a:xfrm>
          <a:prstGeom prst="rect">
            <a:avLst/>
          </a:prstGeom>
          <a:noFill/>
        </p:spPr>
      </p:pic>
      <p:cxnSp>
        <p:nvCxnSpPr>
          <p:cNvPr id="48" name="Forme 47"/>
          <p:cNvCxnSpPr>
            <a:stCxn id="27" idx="0"/>
            <a:endCxn id="15" idx="3"/>
          </p:cNvCxnSpPr>
          <p:nvPr/>
        </p:nvCxnSpPr>
        <p:spPr>
          <a:xfrm rot="16200000" flipV="1">
            <a:off x="6074581" y="4211500"/>
            <a:ext cx="1456397" cy="867035"/>
          </a:xfrm>
          <a:prstGeom prst="bentConnector2">
            <a:avLst/>
          </a:prstGeom>
          <a:ln w="63500">
            <a:solidFill>
              <a:schemeClr val="tx1">
                <a:alpha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Connexion obligatoire</a:t>
            </a:r>
          </a:p>
          <a:p>
            <a:pPr lvl="1"/>
            <a:r>
              <a:rPr lang="fr-FR" dirty="0" smtClean="0"/>
              <a:t>Via authentification</a:t>
            </a:r>
          </a:p>
          <a:p>
            <a:pPr lvl="1"/>
            <a:r>
              <a:rPr lang="fr-FR" dirty="0" smtClean="0"/>
              <a:t>Sauvegarde en ligne automatique (</a:t>
            </a:r>
            <a:r>
              <a:rPr lang="fr-FR" dirty="0" err="1" smtClean="0"/>
              <a:t>cloud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Personnages disponibles partout dans le monde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Client </a:t>
            </a:r>
          </a:p>
          <a:p>
            <a:pPr lvl="1"/>
            <a:r>
              <a:rPr lang="fr-FR" dirty="0" smtClean="0"/>
              <a:t>Technologies: C++ et bibliothèque SFML</a:t>
            </a:r>
          </a:p>
          <a:p>
            <a:pPr lvl="1"/>
            <a:r>
              <a:rPr lang="fr-FR" dirty="0" smtClean="0"/>
              <a:t>Pas de Framework haut niveau</a:t>
            </a:r>
          </a:p>
          <a:p>
            <a:pPr lvl="1"/>
            <a:r>
              <a:rPr lang="fr-FR" dirty="0" smtClean="0"/>
              <a:t>Moteur Graphique, Physique et UI développé maison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Moteur Graphique</a:t>
            </a:r>
          </a:p>
          <a:p>
            <a:pPr lvl="1"/>
            <a:r>
              <a:rPr lang="fr-FR" dirty="0" smtClean="0"/>
              <a:t>Gestion des </a:t>
            </a:r>
            <a:r>
              <a:rPr lang="fr-FR" dirty="0" err="1" smtClean="0"/>
              <a:t>Sprites</a:t>
            </a:r>
            <a:r>
              <a:rPr lang="fr-FR" dirty="0" smtClean="0"/>
              <a:t> et Textures</a:t>
            </a:r>
          </a:p>
          <a:p>
            <a:pPr lvl="1"/>
            <a:r>
              <a:rPr lang="fr-FR" dirty="0" smtClean="0"/>
              <a:t>Gestion transformation</a:t>
            </a:r>
          </a:p>
          <a:p>
            <a:pPr lvl="2"/>
            <a:r>
              <a:rPr lang="fr-FR" dirty="0" smtClean="0"/>
              <a:t>Rotation, translation, zoom…</a:t>
            </a:r>
          </a:p>
          <a:p>
            <a:pPr lvl="1"/>
            <a:r>
              <a:rPr lang="fr-FR" dirty="0" smtClean="0"/>
              <a:t>Affichage des entités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Moteur Physique</a:t>
            </a:r>
          </a:p>
          <a:p>
            <a:pPr lvl="1"/>
            <a:r>
              <a:rPr lang="fr-FR" dirty="0" smtClean="0"/>
              <a:t>Gestion simple de la physique</a:t>
            </a:r>
          </a:p>
          <a:p>
            <a:pPr lvl="2"/>
            <a:r>
              <a:rPr lang="fr-FR" dirty="0" smtClean="0"/>
              <a:t>Déplacement, calcule de trajectoire</a:t>
            </a:r>
          </a:p>
          <a:p>
            <a:pPr lvl="2"/>
            <a:r>
              <a:rPr lang="fr-FR" dirty="0" smtClean="0"/>
              <a:t>Différente perspective (simulation de profondeur)</a:t>
            </a:r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Librairie </a:t>
            </a:r>
            <a:r>
              <a:rPr lang="fr-FR" dirty="0" err="1" smtClean="0"/>
              <a:t>mks</a:t>
            </a:r>
            <a:r>
              <a:rPr lang="fr-FR" dirty="0" smtClean="0"/>
              <a:t> (</a:t>
            </a:r>
            <a:r>
              <a:rPr lang="fr-FR" dirty="0" err="1" smtClean="0"/>
              <a:t>makaki</a:t>
            </a:r>
            <a:r>
              <a:rPr lang="fr-FR" dirty="0" smtClean="0"/>
              <a:t> studio)</a:t>
            </a:r>
          </a:p>
          <a:p>
            <a:pPr lvl="1"/>
            <a:r>
              <a:rPr lang="fr-FR" dirty="0" smtClean="0"/>
              <a:t>Librairie maison </a:t>
            </a:r>
          </a:p>
          <a:p>
            <a:pPr lvl="1"/>
            <a:r>
              <a:rPr lang="fr-FR" dirty="0" smtClean="0"/>
              <a:t>Différents modules</a:t>
            </a:r>
          </a:p>
          <a:p>
            <a:pPr lvl="2"/>
            <a:r>
              <a:rPr lang="fr-FR" dirty="0" smtClean="0"/>
              <a:t>UI (User Interface)</a:t>
            </a:r>
          </a:p>
          <a:p>
            <a:pPr lvl="2"/>
            <a:r>
              <a:rPr lang="fr-FR" dirty="0" err="1" smtClean="0"/>
              <a:t>Engine</a:t>
            </a:r>
            <a:endParaRPr lang="fr-FR" dirty="0" smtClean="0"/>
          </a:p>
          <a:p>
            <a:pPr lvl="2"/>
            <a:r>
              <a:rPr lang="fr-FR" dirty="0" smtClean="0"/>
              <a:t>Resource</a:t>
            </a:r>
          </a:p>
          <a:p>
            <a:pPr lvl="2"/>
            <a:r>
              <a:rPr lang="fr-FR" dirty="0" smtClean="0"/>
              <a:t>Tools</a:t>
            </a:r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Module UI</a:t>
            </a:r>
          </a:p>
          <a:p>
            <a:pPr lvl="1"/>
            <a:r>
              <a:rPr lang="fr-FR" dirty="0" smtClean="0"/>
              <a:t>Bouton</a:t>
            </a:r>
          </a:p>
          <a:p>
            <a:pPr lvl="1"/>
            <a:r>
              <a:rPr lang="fr-FR" dirty="0" err="1" smtClean="0"/>
              <a:t>Textbox</a:t>
            </a:r>
            <a:r>
              <a:rPr lang="fr-FR" dirty="0" smtClean="0"/>
              <a:t> / </a:t>
            </a:r>
            <a:r>
              <a:rPr lang="fr-FR" dirty="0" err="1" smtClean="0"/>
              <a:t>Textarea</a:t>
            </a:r>
            <a:r>
              <a:rPr lang="fr-FR" dirty="0" smtClean="0"/>
              <a:t> (multi-ligne)</a:t>
            </a:r>
          </a:p>
          <a:p>
            <a:pPr lvl="1"/>
            <a:r>
              <a:rPr lang="fr-FR" dirty="0" err="1" smtClean="0"/>
              <a:t>Textfield</a:t>
            </a:r>
            <a:endParaRPr lang="fr-FR" dirty="0" smtClean="0"/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err="1" smtClean="0"/>
              <a:t>Combobox</a:t>
            </a:r>
            <a:endParaRPr lang="fr-FR" dirty="0" smtClean="0"/>
          </a:p>
          <a:p>
            <a:pPr lvl="1"/>
            <a:r>
              <a:rPr lang="fr-FR" dirty="0" err="1" smtClean="0"/>
              <a:t>Fieldset</a:t>
            </a:r>
            <a:endParaRPr lang="fr-FR" dirty="0" smtClean="0"/>
          </a:p>
          <a:p>
            <a:pPr lvl="1"/>
            <a:r>
              <a:rPr lang="fr-FR" dirty="0" smtClean="0"/>
              <a:t>Image / </a:t>
            </a:r>
            <a:r>
              <a:rPr lang="fr-FR" dirty="0" err="1" smtClean="0"/>
              <a:t>Gif</a:t>
            </a:r>
            <a:endParaRPr lang="fr-FR" dirty="0" smtClean="0"/>
          </a:p>
          <a:p>
            <a:pPr lvl="1"/>
            <a:r>
              <a:rPr lang="fr-FR" dirty="0" err="1" smtClean="0"/>
              <a:t>Progressbar</a:t>
            </a:r>
            <a:endParaRPr lang="fr-FR" dirty="0" smtClean="0"/>
          </a:p>
          <a:p>
            <a:pPr lvl="1"/>
            <a:r>
              <a:rPr lang="fr-FR" dirty="0" err="1" smtClean="0"/>
              <a:t>Scrollbar</a:t>
            </a:r>
            <a:endParaRPr lang="fr-FR" dirty="0" smtClean="0"/>
          </a:p>
          <a:p>
            <a:pPr lvl="1"/>
            <a:r>
              <a:rPr lang="fr-FR" dirty="0" err="1" smtClean="0"/>
              <a:t>Tree</a:t>
            </a:r>
            <a:endParaRPr lang="fr-FR" dirty="0" smtClean="0"/>
          </a:p>
          <a:p>
            <a:pPr lvl="1"/>
            <a:r>
              <a:rPr lang="fr-FR" dirty="0" err="1" smtClean="0"/>
              <a:t>Popup</a:t>
            </a:r>
            <a:endParaRPr lang="fr-FR" dirty="0" smtClean="0"/>
          </a:p>
          <a:p>
            <a:pPr lvl="1"/>
            <a:r>
              <a:rPr lang="fr-FR" dirty="0" err="1" smtClean="0"/>
              <a:t>Window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</a:t>
            </a:r>
            <a:r>
              <a:rPr lang="fr-FR" dirty="0" err="1" smtClean="0"/>
              <a:t>Engine</a:t>
            </a:r>
            <a:endParaRPr lang="fr-FR" dirty="0" smtClean="0"/>
          </a:p>
          <a:p>
            <a:pPr lvl="1"/>
            <a:r>
              <a:rPr lang="fr-FR" dirty="0" err="1" smtClean="0"/>
              <a:t>Clock</a:t>
            </a:r>
            <a:r>
              <a:rPr lang="fr-FR" dirty="0" smtClean="0"/>
              <a:t> manager (gestion du temps)</a:t>
            </a:r>
          </a:p>
          <a:p>
            <a:pPr lvl="1"/>
            <a:r>
              <a:rPr lang="fr-FR" dirty="0" smtClean="0"/>
              <a:t>Event manager (gestion des </a:t>
            </a:r>
            <a:r>
              <a:rPr lang="fr-FR" dirty="0" err="1" smtClean="0"/>
              <a:t>events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Sprite</a:t>
            </a:r>
            <a:r>
              <a:rPr lang="fr-FR" dirty="0" smtClean="0"/>
              <a:t> manager (gestion des </a:t>
            </a:r>
            <a:r>
              <a:rPr lang="fr-FR" dirty="0" err="1" smtClean="0"/>
              <a:t>sprites</a:t>
            </a:r>
            <a:r>
              <a:rPr lang="fr-FR" dirty="0" smtClean="0"/>
              <a:t>, découpage)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Resource</a:t>
            </a:r>
          </a:p>
          <a:p>
            <a:pPr lvl="1"/>
            <a:r>
              <a:rPr lang="fr-FR" dirty="0" smtClean="0"/>
              <a:t>Options</a:t>
            </a:r>
          </a:p>
          <a:p>
            <a:pPr lvl="1"/>
            <a:r>
              <a:rPr lang="fr-FR" dirty="0" smtClean="0"/>
              <a:t>Internationalisation</a:t>
            </a:r>
          </a:p>
          <a:p>
            <a:pPr lvl="1"/>
            <a:r>
              <a:rPr lang="fr-FR" dirty="0" smtClean="0"/>
              <a:t>Network (gestion réseau)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Module Tools (boite à outils)</a:t>
            </a:r>
          </a:p>
          <a:p>
            <a:pPr lvl="1"/>
            <a:r>
              <a:rPr lang="fr-FR" dirty="0" smtClean="0"/>
              <a:t>Fonction </a:t>
            </a:r>
            <a:r>
              <a:rPr lang="fr-FR" dirty="0" err="1" smtClean="0"/>
              <a:t>random</a:t>
            </a:r>
            <a:endParaRPr lang="fr-FR" dirty="0" smtClean="0"/>
          </a:p>
          <a:p>
            <a:pPr lvl="1"/>
            <a:r>
              <a:rPr lang="fr-FR" dirty="0" smtClean="0"/>
              <a:t>Fonction mathématiques</a:t>
            </a:r>
          </a:p>
          <a:p>
            <a:pPr lvl="1"/>
            <a:r>
              <a:rPr lang="fr-FR" dirty="0" smtClean="0"/>
              <a:t>Fonction génération</a:t>
            </a:r>
          </a:p>
          <a:p>
            <a:pPr lvl="1"/>
            <a:r>
              <a:rPr lang="fr-FR" dirty="0" smtClean="0"/>
              <a:t>Fonction manipulation chaine de caractère</a:t>
            </a:r>
          </a:p>
          <a:p>
            <a:pPr lvl="1"/>
            <a:r>
              <a:rPr lang="fr-FR" dirty="0" smtClean="0"/>
              <a:t>Fonction formatage</a:t>
            </a:r>
          </a:p>
          <a:p>
            <a:pPr lvl="1"/>
            <a:r>
              <a:rPr lang="fr-FR" dirty="0" smtClean="0"/>
              <a:t>Fonction sécurité</a:t>
            </a:r>
          </a:p>
          <a:p>
            <a:pPr lvl="1"/>
            <a:r>
              <a:rPr lang="fr-FR" dirty="0" smtClean="0"/>
              <a:t>Fonction manipulation fichier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technique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Nouvelle fonctionnalité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Refonte du moteur du jeu</a:t>
            </a:r>
          </a:p>
          <a:p>
            <a:pPr lvl="1"/>
            <a:r>
              <a:rPr lang="fr-FR" dirty="0" smtClean="0"/>
              <a:t>Résolution de bugs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Optimisation</a:t>
            </a:r>
          </a:p>
          <a:p>
            <a:pPr lvl="2"/>
            <a:r>
              <a:rPr lang="fr-FR" dirty="0" smtClean="0"/>
              <a:t>Gain signification du frame rate (image par seconde)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Factorisation</a:t>
            </a:r>
          </a:p>
          <a:p>
            <a:pPr lvl="2"/>
            <a:r>
              <a:rPr lang="fr-FR" dirty="0" smtClean="0"/>
              <a:t>Plus facile à utiliser et à modifier</a:t>
            </a:r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Refonte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Refonte graphisme</a:t>
            </a:r>
          </a:p>
          <a:p>
            <a:pPr lvl="1"/>
            <a:r>
              <a:rPr lang="fr-FR" dirty="0" smtClean="0"/>
              <a:t>Récupération des ressources sur internet</a:t>
            </a:r>
          </a:p>
          <a:p>
            <a:pPr lvl="2"/>
            <a:r>
              <a:rPr lang="fr-FR" dirty="0" smtClean="0"/>
              <a:t>Certaines libre de droit</a:t>
            </a:r>
          </a:p>
          <a:p>
            <a:pPr lvl="2"/>
            <a:r>
              <a:rPr lang="fr-FR" dirty="0" smtClean="0"/>
              <a:t>D’autre avec copyright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Usage en interne </a:t>
            </a:r>
          </a:p>
          <a:p>
            <a:pPr lvl="2"/>
            <a:r>
              <a:rPr lang="fr-FR" dirty="0" smtClean="0"/>
              <a:t>Maquette / démonstration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Nécessité de faire appel à un graphiste</a:t>
            </a:r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Refonte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Refonte animations / effets</a:t>
            </a:r>
          </a:p>
          <a:p>
            <a:pPr lvl="1"/>
            <a:r>
              <a:rPr lang="fr-FR" dirty="0" smtClean="0"/>
              <a:t>Ajout d’animation et d’effet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Rend le monde plus vivant, plus réaliste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Exemple</a:t>
            </a:r>
          </a:p>
          <a:p>
            <a:pPr lvl="2"/>
            <a:r>
              <a:rPr lang="fr-FR" dirty="0" smtClean="0"/>
              <a:t>Balancement des objets</a:t>
            </a:r>
          </a:p>
          <a:p>
            <a:pPr lvl="2"/>
            <a:r>
              <a:rPr lang="fr-FR" dirty="0" smtClean="0"/>
              <a:t>Trainé de fumé des réacteurs</a:t>
            </a:r>
          </a:p>
          <a:p>
            <a:pPr lvl="2"/>
            <a:r>
              <a:rPr lang="fr-FR" dirty="0" smtClean="0"/>
              <a:t>Tourelles / lumières / radars</a:t>
            </a:r>
          </a:p>
          <a:p>
            <a:pPr lvl="2"/>
            <a:r>
              <a:rPr lang="fr-FR" dirty="0" smtClean="0"/>
              <a:t>Armes / Projectiles</a:t>
            </a:r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Refonte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stations</a:t>
            </a:r>
          </a:p>
          <a:p>
            <a:pPr lvl="1"/>
            <a:r>
              <a:rPr lang="fr-FR" dirty="0" smtClean="0"/>
              <a:t>Dock / </a:t>
            </a:r>
            <a:r>
              <a:rPr lang="fr-FR" dirty="0" err="1" smtClean="0"/>
              <a:t>undock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Différents modules</a:t>
            </a:r>
          </a:p>
          <a:p>
            <a:pPr lvl="2"/>
            <a:r>
              <a:rPr lang="fr-FR" dirty="0" smtClean="0"/>
              <a:t>Banques</a:t>
            </a:r>
          </a:p>
          <a:p>
            <a:pPr lvl="2"/>
            <a:r>
              <a:rPr lang="fr-FR" dirty="0" smtClean="0"/>
              <a:t>Marché</a:t>
            </a:r>
          </a:p>
          <a:p>
            <a:pPr lvl="2"/>
            <a:r>
              <a:rPr lang="fr-FR" dirty="0" smtClean="0"/>
              <a:t>Hangar</a:t>
            </a:r>
          </a:p>
          <a:p>
            <a:pPr lvl="2"/>
            <a:r>
              <a:rPr lang="fr-FR" dirty="0" err="1" smtClean="0"/>
              <a:t>Craft</a:t>
            </a:r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Marché</a:t>
            </a:r>
          </a:p>
          <a:p>
            <a:pPr lvl="1"/>
            <a:r>
              <a:rPr lang="fr-FR" dirty="0" smtClean="0"/>
              <a:t>Achat et vente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Gestion des stocks par station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Evolution des stocks en temps réel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Gestion de l’offre et la demande (prix évoluent)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Hangar</a:t>
            </a:r>
          </a:p>
          <a:p>
            <a:pPr lvl="1"/>
            <a:r>
              <a:rPr lang="fr-FR" dirty="0" smtClean="0"/>
              <a:t>Gestion de sa flotte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Modifications des vaisseaux</a:t>
            </a:r>
          </a:p>
          <a:p>
            <a:pPr lvl="2"/>
            <a:r>
              <a:rPr lang="fr-FR" dirty="0" smtClean="0"/>
              <a:t>Armement</a:t>
            </a:r>
          </a:p>
          <a:p>
            <a:pPr lvl="2"/>
            <a:r>
              <a:rPr lang="fr-FR" dirty="0" smtClean="0"/>
              <a:t>Equipement</a:t>
            </a:r>
          </a:p>
          <a:p>
            <a:pPr lvl="2"/>
            <a:r>
              <a:rPr lang="fr-FR" dirty="0" smtClean="0"/>
              <a:t>Evolution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Accès aux statistiques du vaisseaux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</a:t>
            </a:r>
          </a:p>
          <a:p>
            <a:pPr lvl="1"/>
            <a:r>
              <a:rPr lang="fr-FR" dirty="0" smtClean="0"/>
              <a:t>Expérience et niveau</a:t>
            </a:r>
          </a:p>
          <a:p>
            <a:pPr lvl="2"/>
            <a:r>
              <a:rPr lang="fr-FR" dirty="0" smtClean="0"/>
              <a:t>Personnage</a:t>
            </a:r>
          </a:p>
          <a:p>
            <a:pPr lvl="2"/>
            <a:r>
              <a:rPr lang="fr-FR" dirty="0" smtClean="0"/>
              <a:t>Vaisseaux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Amélioration de l’IA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Peuplement du jeu</a:t>
            </a:r>
          </a:p>
          <a:p>
            <a:pPr lvl="2"/>
            <a:r>
              <a:rPr lang="fr-FR" dirty="0" smtClean="0"/>
              <a:t>Ajout d’objets, entités, vaisseaux, équipement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Objectifs à cours terme (1-2 mois)</a:t>
            </a:r>
          </a:p>
          <a:p>
            <a:pPr lvl="1"/>
            <a:r>
              <a:rPr lang="fr-FR" dirty="0" smtClean="0"/>
              <a:t>Fournir une démonstration technique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Date: 15 novembre 2013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Distribution à </a:t>
            </a:r>
            <a:r>
              <a:rPr lang="fr-FR" dirty="0" err="1" smtClean="0"/>
              <a:t>Supinfo</a:t>
            </a:r>
            <a:r>
              <a:rPr lang="fr-FR" dirty="0" smtClean="0"/>
              <a:t>, famille, amis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Tâches:</a:t>
            </a:r>
          </a:p>
          <a:p>
            <a:pPr lvl="2"/>
            <a:r>
              <a:rPr lang="fr-FR" dirty="0" smtClean="0"/>
              <a:t>Terminer hangar</a:t>
            </a:r>
          </a:p>
          <a:p>
            <a:pPr lvl="2"/>
            <a:r>
              <a:rPr lang="fr-FR" dirty="0" smtClean="0"/>
              <a:t>Feuille personnage / vaisseaux</a:t>
            </a:r>
          </a:p>
          <a:p>
            <a:pPr lvl="2"/>
            <a:r>
              <a:rPr lang="fr-FR" dirty="0" smtClean="0"/>
              <a:t>Gestion des compétences personnage / vaisseaux</a:t>
            </a:r>
          </a:p>
          <a:p>
            <a:pPr lvl="2"/>
            <a:r>
              <a:rPr lang="fr-FR" dirty="0" smtClean="0"/>
              <a:t>Equilibrage minimum du jeux</a:t>
            </a:r>
          </a:p>
          <a:p>
            <a:pPr lvl="2"/>
            <a:r>
              <a:rPr lang="fr-FR" dirty="0" smtClean="0"/>
              <a:t>Déploiement de la plateforme</a:t>
            </a:r>
          </a:p>
          <a:p>
            <a:pPr lvl="2"/>
            <a:r>
              <a:rPr lang="fr-FR" dirty="0" smtClean="0"/>
              <a:t>Refonte sons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Objectifs à moyen terme (~6 mois)</a:t>
            </a:r>
          </a:p>
          <a:p>
            <a:pPr lvl="1"/>
            <a:r>
              <a:rPr lang="fr-FR" dirty="0" smtClean="0"/>
              <a:t>Fournir une démonstration évolué (alpha version)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Distribution à un plus large publique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Tâches:</a:t>
            </a:r>
          </a:p>
          <a:p>
            <a:pPr lvl="2"/>
            <a:r>
              <a:rPr lang="fr-FR" dirty="0" smtClean="0"/>
              <a:t>Trouver un graphiste et refonte graphique</a:t>
            </a:r>
          </a:p>
          <a:p>
            <a:pPr lvl="2"/>
            <a:r>
              <a:rPr lang="fr-FR" dirty="0" smtClean="0"/>
              <a:t>Ajouts de plusieurs fonctionnalités</a:t>
            </a:r>
          </a:p>
          <a:p>
            <a:pPr lvl="3"/>
            <a:r>
              <a:rPr lang="fr-FR" dirty="0" smtClean="0"/>
              <a:t>Minage, </a:t>
            </a:r>
            <a:r>
              <a:rPr lang="fr-FR" dirty="0" err="1" smtClean="0"/>
              <a:t>craft</a:t>
            </a:r>
            <a:r>
              <a:rPr lang="fr-FR" dirty="0" smtClean="0"/>
              <a:t>, construction, exploration, donjon</a:t>
            </a:r>
          </a:p>
          <a:p>
            <a:pPr lvl="2"/>
            <a:r>
              <a:rPr lang="fr-FR" dirty="0" smtClean="0"/>
              <a:t>Sécurisation / optimisation</a:t>
            </a:r>
          </a:p>
          <a:p>
            <a:pPr lvl="2"/>
            <a:r>
              <a:rPr lang="fr-FR" dirty="0" smtClean="0"/>
              <a:t>Support d’un grand nombre de joueurs</a:t>
            </a:r>
          </a:p>
          <a:p>
            <a:pPr lvl="2"/>
            <a:r>
              <a:rPr lang="fr-FR" dirty="0" smtClean="0"/>
              <a:t>Marketing et promotions</a:t>
            </a:r>
          </a:p>
          <a:p>
            <a:pPr lvl="3"/>
            <a:r>
              <a:rPr lang="fr-FR" dirty="0" smtClean="0"/>
              <a:t>Site web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Nom de code (final)</a:t>
            </a:r>
          </a:p>
          <a:p>
            <a:pPr lvl="1"/>
            <a:r>
              <a:rPr lang="fr-FR" dirty="0" smtClean="0"/>
              <a:t>White </a:t>
            </a:r>
            <a:r>
              <a:rPr lang="fr-FR" dirty="0" err="1" smtClean="0"/>
              <a:t>Hole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Action-</a:t>
            </a:r>
            <a:r>
              <a:rPr lang="fr-FR" dirty="0" err="1" smtClean="0"/>
              <a:t>Rpg</a:t>
            </a:r>
            <a:r>
              <a:rPr lang="fr-FR" dirty="0" smtClean="0"/>
              <a:t> dans un univers « bac à sable »</a:t>
            </a:r>
          </a:p>
          <a:p>
            <a:pPr lvl="1"/>
            <a:r>
              <a:rPr lang="fr-FR" dirty="0" smtClean="0"/>
              <a:t>Dimension jeu de rôle très développé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2D </a:t>
            </a:r>
          </a:p>
          <a:p>
            <a:endParaRPr lang="fr-FR" dirty="0" smtClean="0"/>
          </a:p>
          <a:p>
            <a:r>
              <a:rPr lang="fr-FR" dirty="0" smtClean="0"/>
              <a:t>Jeu Solo avec dimension online</a:t>
            </a:r>
          </a:p>
          <a:p>
            <a:pPr lvl="1"/>
            <a:r>
              <a:rPr lang="fr-FR" dirty="0" smtClean="0"/>
              <a:t>Parties sauvegardé sur le </a:t>
            </a:r>
            <a:r>
              <a:rPr lang="fr-FR" dirty="0" err="1" smtClean="0"/>
              <a:t>cloud</a:t>
            </a:r>
            <a:endParaRPr lang="fr-FR" dirty="0" smtClean="0"/>
          </a:p>
          <a:p>
            <a:pPr lvl="1"/>
            <a:r>
              <a:rPr lang="fr-FR" dirty="0" smtClean="0"/>
              <a:t>Statistiques, partage avec la communauté</a:t>
            </a:r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 à long terme (~1 an)</a:t>
            </a:r>
          </a:p>
          <a:p>
            <a:pPr lvl="1"/>
            <a:r>
              <a:rPr lang="fr-FR" dirty="0" smtClean="0"/>
              <a:t>Fournir une version beta du jeu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Distribution à un maximum de personnage</a:t>
            </a:r>
          </a:p>
          <a:p>
            <a:pPr lvl="2"/>
            <a:r>
              <a:rPr lang="fr-FR" dirty="0" smtClean="0"/>
              <a:t>Campagne de promotion (forum, presse, publicité)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Moyen de rentabiliser le projets</a:t>
            </a:r>
          </a:p>
          <a:p>
            <a:pPr lvl="2"/>
            <a:r>
              <a:rPr lang="fr-FR" dirty="0" err="1" smtClean="0"/>
              <a:t>Crowdfunding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kickstarter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Vente sur notre site</a:t>
            </a:r>
          </a:p>
          <a:p>
            <a:pPr lvl="2"/>
            <a:r>
              <a:rPr lang="fr-FR" dirty="0" smtClean="0"/>
              <a:t>Vente sur plateforme (</a:t>
            </a:r>
            <a:r>
              <a:rPr lang="fr-FR" dirty="0" err="1" smtClean="0"/>
              <a:t>steam</a:t>
            </a:r>
            <a:r>
              <a:rPr lang="fr-FR" dirty="0" smtClean="0"/>
              <a:t> </a:t>
            </a:r>
            <a:r>
              <a:rPr lang="fr-FR" dirty="0" err="1" smtClean="0"/>
              <a:t>greenlight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Chercher un éditeur / investisseur privé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Taches:</a:t>
            </a:r>
          </a:p>
          <a:p>
            <a:pPr lvl="2"/>
            <a:r>
              <a:rPr lang="fr-FR" dirty="0" smtClean="0"/>
              <a:t>Recruter 1-2 développeur</a:t>
            </a:r>
          </a:p>
          <a:p>
            <a:pPr lvl="2"/>
            <a:r>
              <a:rPr lang="fr-FR" dirty="0" smtClean="0"/>
              <a:t>Recruter 1 </a:t>
            </a:r>
            <a:r>
              <a:rPr lang="fr-FR" dirty="0" err="1" smtClean="0"/>
              <a:t>game</a:t>
            </a:r>
            <a:r>
              <a:rPr lang="fr-FR" dirty="0" smtClean="0"/>
              <a:t> designer</a:t>
            </a:r>
          </a:p>
          <a:p>
            <a:pPr lvl="2"/>
            <a:r>
              <a:rPr lang="fr-FR" dirty="0" smtClean="0"/>
              <a:t>Recruter 1 artiste (graphisme, sons, scénario)</a:t>
            </a:r>
          </a:p>
          <a:p>
            <a:pPr lvl="2"/>
            <a:r>
              <a:rPr lang="fr-FR" dirty="0" smtClean="0"/>
              <a:t>Ajout des dernières fonctionnalité / peaufinage</a:t>
            </a:r>
          </a:p>
          <a:p>
            <a:pPr lvl="2"/>
            <a:r>
              <a:rPr lang="fr-FR" dirty="0" smtClean="0"/>
              <a:t>Equilibrage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extrêmement intéressent et instructif</a:t>
            </a:r>
          </a:p>
          <a:p>
            <a:pPr lvl="1"/>
            <a:r>
              <a:rPr lang="fr-FR" dirty="0" smtClean="0"/>
              <a:t>Rêve d’enfant</a:t>
            </a:r>
          </a:p>
          <a:p>
            <a:pPr lvl="1"/>
            <a:r>
              <a:rPr lang="fr-FR" dirty="0" smtClean="0"/>
              <a:t>Gestion de gros projet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Possibilité d’être financièrement rentable</a:t>
            </a:r>
          </a:p>
          <a:p>
            <a:endParaRPr lang="fr-FR" dirty="0" smtClean="0"/>
          </a:p>
          <a:p>
            <a:r>
              <a:rPr lang="fr-FR" dirty="0" smtClean="0"/>
              <a:t>Motivation de continuer et progresser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 du compte utilisateur</a:t>
            </a:r>
          </a:p>
          <a:p>
            <a:r>
              <a:rPr lang="fr-FR" dirty="0" smtClean="0"/>
              <a:t>Création du personnage</a:t>
            </a:r>
          </a:p>
          <a:p>
            <a:pPr lvl="1"/>
            <a:r>
              <a:rPr lang="fr-FR" dirty="0" smtClean="0"/>
              <a:t>Avatar, nom</a:t>
            </a:r>
          </a:p>
          <a:p>
            <a:pPr lvl="1"/>
            <a:r>
              <a:rPr lang="fr-FR" dirty="0" smtClean="0"/>
              <a:t>Métier, Race…</a:t>
            </a:r>
          </a:p>
          <a:p>
            <a:pPr lvl="1"/>
            <a:r>
              <a:rPr lang="fr-FR" dirty="0" smtClean="0"/>
              <a:t>Compétences (pilotage, combat, récolte, </a:t>
            </a:r>
            <a:r>
              <a:rPr lang="fr-FR" dirty="0" err="1" smtClean="0"/>
              <a:t>craft</a:t>
            </a:r>
            <a:r>
              <a:rPr lang="fr-FR" dirty="0" smtClean="0"/>
              <a:t>…)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080" y="3861048"/>
            <a:ext cx="3235896" cy="24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3059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Sélection du personnage à jouer</a:t>
            </a:r>
          </a:p>
          <a:p>
            <a:pPr lvl="1"/>
            <a:r>
              <a:rPr lang="fr-FR" dirty="0" smtClean="0"/>
              <a:t>Récupération sur le </a:t>
            </a:r>
            <a:r>
              <a:rPr lang="fr-FR" dirty="0" err="1" smtClean="0"/>
              <a:t>cloud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20113"/>
            <a:ext cx="4388024" cy="33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Découverte du monde bac à sable</a:t>
            </a:r>
          </a:p>
          <a:p>
            <a:pPr lvl="1"/>
            <a:r>
              <a:rPr lang="fr-FR" dirty="0" smtClean="0"/>
              <a:t>Nouveau monde généré à chaque partie</a:t>
            </a:r>
          </a:p>
          <a:p>
            <a:pPr lvl="1"/>
            <a:r>
              <a:rPr lang="fr-FR" dirty="0" smtClean="0"/>
              <a:t>Généré aléatoirement</a:t>
            </a:r>
          </a:p>
          <a:p>
            <a:pPr lvl="2"/>
            <a:r>
              <a:rPr lang="fr-FR" dirty="0" smtClean="0"/>
              <a:t>Planètes</a:t>
            </a:r>
          </a:p>
          <a:p>
            <a:pPr lvl="2"/>
            <a:r>
              <a:rPr lang="fr-FR" dirty="0" smtClean="0"/>
              <a:t>Champs d’astéroïdes</a:t>
            </a:r>
          </a:p>
          <a:p>
            <a:pPr lvl="2"/>
            <a:r>
              <a:rPr lang="fr-FR" dirty="0" smtClean="0"/>
              <a:t>Champs de gaz et de débris</a:t>
            </a:r>
          </a:p>
          <a:p>
            <a:pPr lvl="2"/>
            <a:r>
              <a:rPr lang="fr-FR" dirty="0" smtClean="0"/>
              <a:t>Stations</a:t>
            </a:r>
          </a:p>
          <a:p>
            <a:pPr lvl="2"/>
            <a:r>
              <a:rPr lang="fr-FR" dirty="0" smtClean="0"/>
              <a:t>Base ennemies </a:t>
            </a:r>
          </a:p>
          <a:p>
            <a:pPr lvl="2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monde s’agrandit à « l’infini » à mesure que le joueur l’explore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	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Joueur totalement libre</a:t>
            </a:r>
          </a:p>
          <a:p>
            <a:pPr lvl="1"/>
            <a:r>
              <a:rPr lang="fr-FR" dirty="0" smtClean="0"/>
              <a:t>Multitude d’interaction possible</a:t>
            </a:r>
          </a:p>
          <a:p>
            <a:pPr lvl="2"/>
            <a:r>
              <a:rPr lang="fr-FR" dirty="0" smtClean="0"/>
              <a:t>Combat</a:t>
            </a:r>
          </a:p>
          <a:p>
            <a:pPr lvl="2"/>
            <a:r>
              <a:rPr lang="fr-FR" dirty="0" smtClean="0"/>
              <a:t>Exploration</a:t>
            </a:r>
          </a:p>
          <a:p>
            <a:pPr lvl="2"/>
            <a:r>
              <a:rPr lang="fr-FR" dirty="0" smtClean="0"/>
              <a:t>Récolte de ressources</a:t>
            </a:r>
          </a:p>
          <a:p>
            <a:pPr lvl="2"/>
            <a:r>
              <a:rPr lang="fr-FR" dirty="0" smtClean="0"/>
              <a:t>Marchandage</a:t>
            </a:r>
          </a:p>
          <a:p>
            <a:pPr lvl="2"/>
            <a:r>
              <a:rPr lang="fr-FR" dirty="0" smtClean="0"/>
              <a:t>Fabrication</a:t>
            </a:r>
          </a:p>
          <a:p>
            <a:pPr lvl="2"/>
            <a:r>
              <a:rPr lang="fr-FR" dirty="0" smtClean="0"/>
              <a:t>…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jeu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99233"/>
            <a:ext cx="4473151" cy="34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854</Words>
  <Application>Microsoft Office PowerPoint</Application>
  <PresentationFormat>Affichage à l'écran (4:3)</PresentationFormat>
  <Paragraphs>326</Paragraphs>
  <Slides>43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Papier</vt:lpstr>
      <vt:lpstr>White Hole</vt:lpstr>
      <vt:lpstr>Sommaire</vt:lpstr>
      <vt:lpstr>Présentation du projet</vt:lpstr>
      <vt:lpstr>Présentation du projet</vt:lpstr>
      <vt:lpstr>Présentation du jeu</vt:lpstr>
      <vt:lpstr>Présentation du jeu</vt:lpstr>
      <vt:lpstr>Présentation du jeu</vt:lpstr>
      <vt:lpstr>Présentation du jeu 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du jeu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Présentation technique</vt:lpstr>
      <vt:lpstr>Nouvelle fonctionnalité</vt:lpstr>
      <vt:lpstr>Refonte</vt:lpstr>
      <vt:lpstr>Refonte</vt:lpstr>
      <vt:lpstr>Refonte</vt:lpstr>
      <vt:lpstr>Implémentation</vt:lpstr>
      <vt:lpstr>Implémentation</vt:lpstr>
      <vt:lpstr>Implémentation</vt:lpstr>
      <vt:lpstr>Implémentation</vt:lpstr>
      <vt:lpstr>Planning</vt:lpstr>
      <vt:lpstr>Planning</vt:lpstr>
      <vt:lpstr>Planning</vt:lpstr>
      <vt:lpstr>Planning</vt:lpstr>
      <vt:lpstr>Planning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Hole</dc:title>
  <dc:creator>Ikg</dc:creator>
  <cp:lastModifiedBy>Ikg</cp:lastModifiedBy>
  <cp:revision>16</cp:revision>
  <dcterms:created xsi:type="dcterms:W3CDTF">2013-05-16T12:24:39Z</dcterms:created>
  <dcterms:modified xsi:type="dcterms:W3CDTF">2013-10-09T12:50:31Z</dcterms:modified>
</cp:coreProperties>
</file>